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3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2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0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1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8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2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8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E1471-D289-33C9-CE3B-95B5DBF5E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801" y="1429189"/>
            <a:ext cx="5841446" cy="2706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 AND 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 OF</a:t>
            </a:r>
            <a:r>
              <a:rPr lang="en-US" sz="4400" spc="-56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TOUCHLESS</a:t>
            </a:r>
            <a:r>
              <a:rPr lang="en-US" sz="4400" spc="-1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</a:t>
            </a:r>
            <a:r>
              <a:rPr lang="en-US" sz="4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4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D8639-5ED7-22BF-7679-92D8E72E4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9726" y="3674327"/>
            <a:ext cx="5415521" cy="246077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Researchers: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Darille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Galleros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Jenesis</a:t>
            </a:r>
            <a:r>
              <a:rPr lang="en-US" sz="16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Mouit</a:t>
            </a:r>
            <a:endParaRPr lang="en-US" sz="1600" baseline="30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Jade</a:t>
            </a:r>
            <a:r>
              <a:rPr lang="en-US" sz="16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V.</a:t>
            </a:r>
            <a:r>
              <a:rPr lang="en-US" sz="1600" spc="-4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Banguis</a:t>
            </a:r>
            <a:endParaRPr lang="en-US" sz="1600" baseline="30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Adviser: Jerry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Teleron</a:t>
            </a:r>
            <a:r>
              <a:rPr lang="en-US" sz="16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Blue abstract showing data flow">
            <a:extLst>
              <a:ext uri="{FF2B5EF4-FFF2-40B4-BE49-F238E27FC236}">
                <a16:creationId xmlns:a16="http://schemas.microsoft.com/office/drawing/2014/main" id="{F2870E8C-A2B0-CAB8-6424-D53FE4B7C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6" r="32767" b="-1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232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2F5C-1791-6970-F3BF-8448A051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25167"/>
            <a:ext cx="10325000" cy="96647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TARGET CLIENT /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2C92-693C-3AB1-4F6A-F6D2F878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372" y="5843951"/>
            <a:ext cx="9605316" cy="47598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FG.1 target community: SURIGAO DEL NORTE NATIONAL HIGH SCHOOL</a:t>
            </a:r>
          </a:p>
        </p:txBody>
      </p:sp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712DE6F-5FFF-E864-DB3A-2F236E22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05" y="1681086"/>
            <a:ext cx="5886548" cy="39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8109-D75F-7EE3-F28C-B81F9F43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5641"/>
            <a:ext cx="3705557" cy="1215583"/>
          </a:xfrm>
        </p:spPr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B4B-4B06-5360-BD9B-84E00688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97" y="1976876"/>
            <a:ext cx="10325000" cy="3564436"/>
          </a:xfrm>
        </p:spPr>
        <p:txBody>
          <a:bodyPr>
            <a:normAutofit/>
          </a:bodyPr>
          <a:lstStyle/>
          <a:p>
            <a:pPr marL="0" marR="67310" indent="0" algn="just">
              <a:spcBef>
                <a:spcPts val="15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ultimate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to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touch-less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recognition</a:t>
            </a:r>
            <a:r>
              <a:rPr lang="en-US" sz="24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with a temperature sensor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hassle-free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teachers to manually check the attendance for the</a:t>
            </a:r>
            <a:r>
              <a:rPr lang="en-US" sz="24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025" marR="0" indent="0" algn="just">
              <a:spcBef>
                <a:spcPts val="155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Specifically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focused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4770" lvl="0" algn="just">
              <a:spcBef>
                <a:spcPts val="155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less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attendance system by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 recognition with a temperature sensor using python programming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9215" lvl="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 its usefulness and adaptability and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flexibility.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71120" lvl="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0700" algn="l"/>
              </a:tabLst>
            </a:pP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22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SURIGAO DEL NORTE NATIONAL HIGH SCHOOL.</a:t>
            </a:r>
            <a:endParaRPr lang="en-US" sz="2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71120">
              <a:spcBef>
                <a:spcPts val="0"/>
              </a:spcBef>
              <a:spcAft>
                <a:spcPts val="0"/>
              </a:spcAft>
              <a:tabLst>
                <a:tab pos="5207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3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0EB7215-60B0-443B-A098-22058869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C5471D3-3965-4E0B-9E77-F58072B49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2F96E20-8642-46B3-9041-F4189C710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C6295F7-4B76-47AD-9043-E6C7B3634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E3E0725-20E7-4217-8CE9-667C9416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0517019-D29B-4D6E-84EE-9792088AE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1B45D64-9E53-4139-8DF4-98CFBE93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BB1AB8A-244A-455D-85AD-FEBC10F56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2EC2701-6DAF-4A6E-9804-7619E1B93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DB933AB-1196-4905-B0E8-CD86BC7B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894E126-3F00-434F-BCD0-7EC556DA6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2B8514C-0395-4A5F-BEBD-AEFAD35FF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F40EADD-C920-4F3F-93AA-2C0058FE1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4383AF5-DF40-4824-863A-DAA2075DF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EFE4A77-E0F9-4AC8-86FD-4EC7CCCEE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BEEDA6D-E5D4-4995-81C8-6C148DF30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53DDBC0-DC1D-4A01-B92F-83FC42E0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12021F9-A611-46FF-9F72-759A9FF83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C4854D5-9FB3-402E-B3DE-254142E55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7E382B8-E1A0-468E-9A65-E44A3682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9B163B-6660-4545-8A14-F95C3B4C6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34BF312-C4E8-46EF-BA14-7625671CE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9F97641-181F-4F3E-A4B0-30D79414D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D8794B3-F559-4279-9FB6-62321D269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1C16C01-AF7E-432E-AFB7-82A613C5C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B030DF4-3482-4758-9C5B-85EC4B858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433FB5F-D2BD-47C2-8CDE-7CA76FCD0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5F4C78C-2E64-466C-9F51-B5606E55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2A28435-4AF7-4F07-A8F5-91DCAF5FC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084B6FD-6638-4D3D-B327-EBA5CD74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9771B4-E1AF-4818-84DE-ECEBB5A87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C0CCF6E-9545-4D45-85DB-82BC3C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ight Triangle 163">
            <a:extLst>
              <a:ext uri="{FF2B5EF4-FFF2-40B4-BE49-F238E27FC236}">
                <a16:creationId xmlns:a16="http://schemas.microsoft.com/office/drawing/2014/main" id="{716BB460-328E-4B56-BEAF-0229C50C5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6019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EBDCC-CF14-06AF-8EC6-EA411FDC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6384225" cy="2478666"/>
          </a:xfrm>
        </p:spPr>
        <p:txBody>
          <a:bodyPr>
            <a:normAutofit/>
          </a:bodyPr>
          <a:lstStyle/>
          <a:p>
            <a:r>
              <a:rPr lang="en-US" b="1"/>
              <a:t>RESULTS AND DISSCUSSION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696A-638A-C99A-B15E-16C39B0A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3425901"/>
            <a:ext cx="6403849" cy="270614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chapter discusses all results presented in the research</a:t>
            </a:r>
            <a:r>
              <a:rPr lang="en-US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methodology. It showcases all results related to the objectives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study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making</a:t>
            </a:r>
            <a:r>
              <a:rPr lang="en-US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output.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researchers fully designed and fabricated a functional end-product that does all its features based on the first objective</a:t>
            </a:r>
          </a:p>
          <a:p>
            <a:endParaRPr lang="en-US" dirty="0"/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304710B-E67F-CE1C-C6C3-9C8FE06C3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r="4" b="20802"/>
          <a:stretch/>
        </p:blipFill>
        <p:spPr>
          <a:xfrm>
            <a:off x="8230565" y="4567314"/>
            <a:ext cx="3968633" cy="2290686"/>
          </a:xfrm>
          <a:custGeom>
            <a:avLst/>
            <a:gdLst/>
            <a:ahLst/>
            <a:cxnLst/>
            <a:rect l="l" t="t" r="r" b="b"/>
            <a:pathLst>
              <a:path w="3968633" h="2283055">
                <a:moveTo>
                  <a:pt x="0" y="0"/>
                </a:moveTo>
                <a:lnTo>
                  <a:pt x="3968633" y="0"/>
                </a:lnTo>
                <a:lnTo>
                  <a:pt x="3968633" y="2283055"/>
                </a:lnTo>
                <a:lnTo>
                  <a:pt x="292613" y="2283055"/>
                </a:lnTo>
                <a:lnTo>
                  <a:pt x="289083" y="2022783"/>
                </a:lnTo>
                <a:cubicBezTo>
                  <a:pt x="267987" y="1258753"/>
                  <a:pt x="171086" y="673421"/>
                  <a:pt x="47991" y="177436"/>
                </a:cubicBezTo>
                <a:close/>
              </a:path>
            </a:pathLst>
          </a:custGeom>
        </p:spPr>
      </p:pic>
      <p:pic>
        <p:nvPicPr>
          <p:cNvPr id="46" name="Picture 45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7877D0A8-7890-7D1F-CB93-8B7A6A451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2" b="24971"/>
          <a:stretch/>
        </p:blipFill>
        <p:spPr>
          <a:xfrm>
            <a:off x="7637275" y="2276624"/>
            <a:ext cx="4561922" cy="2290687"/>
          </a:xfrm>
          <a:custGeom>
            <a:avLst/>
            <a:gdLst/>
            <a:ahLst/>
            <a:cxnLst/>
            <a:rect l="l" t="t" r="r" b="b"/>
            <a:pathLst>
              <a:path w="4561922" h="2290687">
                <a:moveTo>
                  <a:pt x="0" y="0"/>
                </a:moveTo>
                <a:lnTo>
                  <a:pt x="4561922" y="0"/>
                </a:lnTo>
                <a:lnTo>
                  <a:pt x="4561922" y="2290687"/>
                </a:lnTo>
                <a:lnTo>
                  <a:pt x="593288" y="2290687"/>
                </a:lnTo>
                <a:lnTo>
                  <a:pt x="544822" y="2111494"/>
                </a:lnTo>
                <a:cubicBezTo>
                  <a:pt x="345184" y="1426153"/>
                  <a:pt x="114512" y="891588"/>
                  <a:pt x="20239" y="206246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F161B-9B4F-83A6-23CE-88FDBCBECD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4" b="17758"/>
          <a:stretch/>
        </p:blipFill>
        <p:spPr bwMode="auto">
          <a:xfrm>
            <a:off x="7613986" y="10"/>
            <a:ext cx="4585210" cy="2290676"/>
          </a:xfrm>
          <a:custGeom>
            <a:avLst/>
            <a:gdLst/>
            <a:ahLst/>
            <a:cxnLst/>
            <a:rect l="l" t="t" r="r" b="b"/>
            <a:pathLst>
              <a:path w="4585210" h="2290686">
                <a:moveTo>
                  <a:pt x="254050" y="0"/>
                </a:moveTo>
                <a:lnTo>
                  <a:pt x="4585210" y="0"/>
                </a:lnTo>
                <a:lnTo>
                  <a:pt x="4585210" y="2290686"/>
                </a:lnTo>
                <a:lnTo>
                  <a:pt x="24668" y="2290686"/>
                </a:lnTo>
                <a:lnTo>
                  <a:pt x="8531" y="2126238"/>
                </a:lnTo>
                <a:cubicBezTo>
                  <a:pt x="-20906" y="1630254"/>
                  <a:pt x="22680" y="1044921"/>
                  <a:pt x="188898" y="280891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ABAD26-5F48-A93F-E433-07A52E00616F}"/>
              </a:ext>
            </a:extLst>
          </p:cNvPr>
          <p:cNvSpPr txBox="1">
            <a:spLocks/>
          </p:cNvSpPr>
          <p:nvPr/>
        </p:nvSpPr>
        <p:spPr>
          <a:xfrm>
            <a:off x="926011" y="1908726"/>
            <a:ext cx="4954928" cy="3823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87392B-7212-51F0-A9F2-2D2B2F285B3A}"/>
              </a:ext>
            </a:extLst>
          </p:cNvPr>
          <p:cNvSpPr txBox="1">
            <a:spLocks/>
          </p:cNvSpPr>
          <p:nvPr/>
        </p:nvSpPr>
        <p:spPr>
          <a:xfrm>
            <a:off x="579916" y="1725275"/>
            <a:ext cx="5519193" cy="4529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3B44-B675-8034-BBF7-D4C621A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1bc924e1-64ef-4b82-bdfd-8575312f8c6d-1661392255">
            <a:hlinkClick r:id="" action="ppaction://media"/>
            <a:extLst>
              <a:ext uri="{FF2B5EF4-FFF2-40B4-BE49-F238E27FC236}">
                <a16:creationId xmlns:a16="http://schemas.microsoft.com/office/drawing/2014/main" id="{62DB7316-98A5-CA7D-5D3B-E0B63E8860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921" y="531030"/>
            <a:ext cx="9256735" cy="5323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75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F49F-4DBF-278C-256A-6447C359B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759825" cy="990115"/>
          </a:xfrm>
        </p:spPr>
        <p:txBody>
          <a:bodyPr/>
          <a:lstStyle/>
          <a:p>
            <a:r>
              <a:rPr lang="en-US" b="1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8676-AFE2-7401-BF70-537C748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6040" marR="26035" indent="0" algn="just">
              <a:spcBef>
                <a:spcPts val="9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Since the developed project has limitations, the researchers</a:t>
            </a:r>
            <a:r>
              <a:rPr lang="en-US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recommend to the future researchers to redesign the system to</a:t>
            </a:r>
            <a:r>
              <a:rPr lang="en-US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</a:t>
            </a:r>
            <a:r>
              <a:rPr lang="en-US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flexible in terms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following aspects: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marR="77470" lvl="1" indent="-342900" algn="just">
              <a:spcBef>
                <a:spcPts val="41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ability for the system to reset the GSM Module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000" spc="-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RC522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reaches</a:t>
            </a:r>
            <a:r>
              <a:rPr lang="en-US" sz="2000" spc="-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inactivity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5565" lvl="1" indent="-342900" algn="just">
              <a:spcBef>
                <a:spcPts val="1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login-logout</a:t>
            </a:r>
            <a:r>
              <a:rPr lang="en-US" sz="2000" spc="-3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2000" spc="-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24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-23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CLI in the </a:t>
            </a:r>
            <a:r>
              <a:rPr lang="en-US" sz="2000" spc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5565" lvl="1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 monitor, a 3d outer design  for better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quality,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microcomputer as image processing requires a lot of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resources.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marR="78105" lvl="1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q"/>
              <a:tabLst>
                <a:tab pos="524510" algn="l"/>
              </a:tabLst>
            </a:pP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better or upgrade the hosting provider for both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Frontend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desktop and a web a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pplication and the REST API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using</a:t>
            </a:r>
            <a:r>
              <a:rPr lang="en-US" sz="20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20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tier</a:t>
            </a:r>
            <a:r>
              <a:rPr lang="en-US" sz="20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plan.</a:t>
            </a:r>
            <a:endParaRPr lang="en-US" sz="2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6526139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A29E7"/>
      </a:accent1>
      <a:accent2>
        <a:srgbClr val="5729D8"/>
      </a:accent2>
      <a:accent3>
        <a:srgbClr val="2947E7"/>
      </a:accent3>
      <a:accent4>
        <a:srgbClr val="1784D5"/>
      </a:accent4>
      <a:accent5>
        <a:srgbClr val="22BFC0"/>
      </a:accent5>
      <a:accent6>
        <a:srgbClr val="16C67E"/>
      </a:accent6>
      <a:hlink>
        <a:srgbClr val="3997A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332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Grandview</vt:lpstr>
      <vt:lpstr>Times New Roman</vt:lpstr>
      <vt:lpstr>Wingdings</vt:lpstr>
      <vt:lpstr>CosineVTI</vt:lpstr>
      <vt:lpstr>DESIGN AND IMPLEMENTATION OF TOUCHLESS ATTENDANCE SYSTEM </vt:lpstr>
      <vt:lpstr>TARGET CLIENT / COMMUNITY</vt:lpstr>
      <vt:lpstr>OBJECTIVES:</vt:lpstr>
      <vt:lpstr>RESULTS AND DISSCUSSION 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TOUCHLESS ATTENDANCE SYSTEM </dc:title>
  <dc:creator>Jenesis</dc:creator>
  <cp:lastModifiedBy>Jenesis</cp:lastModifiedBy>
  <cp:revision>4</cp:revision>
  <dcterms:created xsi:type="dcterms:W3CDTF">2022-08-25T00:27:35Z</dcterms:created>
  <dcterms:modified xsi:type="dcterms:W3CDTF">2022-08-25T04:54:42Z</dcterms:modified>
</cp:coreProperties>
</file>